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81" r:id="rId3"/>
    <p:sldId id="264" r:id="rId4"/>
    <p:sldId id="283" r:id="rId5"/>
    <p:sldId id="28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0000"/>
    <a:srgbClr val="800080"/>
    <a:srgbClr val="0099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>
        <p:scale>
          <a:sx n="65" d="100"/>
          <a:sy n="65" d="100"/>
        </p:scale>
        <p:origin x="-152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5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3019F-AAFF-4372-B5EC-F4B2B37F8236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2E6F8-D5C6-43DE-ABC4-9E8EF922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82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F8C97-7E8A-4FD2-8BEB-FEEBB3AD5A62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58125-937D-4634-A50D-18C4E9944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58125-937D-4634-A50D-18C4E9944A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63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9479E-E9C0-4BAA-8599-7D9A7C0A53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559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4DCFB-7D49-40D1-BFCB-A1080AACF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265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C519A-AAB4-447A-AE01-B20F953048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5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0358-B90A-40BF-88A0-6BEB8D36DA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9988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B1B3D-6971-41DD-922A-F011AEBB21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9286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9955E-3B1D-400B-9918-50A543C000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4261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1B75D-A073-4F37-9F51-33DCEFA4D4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741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695BB-9E6A-474C-BC4E-7ABFC02893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8057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79EDD-8F50-4A33-8F02-3A0716C37B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4033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BA814-00A6-4D2D-A69C-278572AD27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6734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D1F0E-1EA0-4468-8138-E6FCC7312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6577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A8E8CE-309A-4DF3-9173-64DBE557E23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hlink"/>
                </a:solidFill>
              </a:rPr>
              <a:t>Me llamo ________ 		</a:t>
            </a:r>
            <a:r>
              <a:rPr lang="en-US" altLang="en-US" sz="3600">
                <a:solidFill>
                  <a:schemeClr val="hlink"/>
                </a:solidFill>
              </a:rPr>
              <a:t>Clase </a:t>
            </a:r>
            <a:r>
              <a:rPr lang="en-US" altLang="en-US" sz="3600" smtClean="0">
                <a:solidFill>
                  <a:schemeClr val="hlink"/>
                </a:solidFill>
              </a:rPr>
              <a:t>601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fecha es </a:t>
            </a:r>
            <a:r>
              <a:rPr lang="en-US" altLang="en-US" sz="3600">
                <a:solidFill>
                  <a:schemeClr val="hlink"/>
                </a:solidFill>
              </a:rPr>
              <a:t>el </a:t>
            </a:r>
            <a:r>
              <a:rPr lang="en-US" altLang="en-US" sz="3600" smtClean="0">
                <a:solidFill>
                  <a:schemeClr val="hlink"/>
                </a:solidFill>
              </a:rPr>
              <a:t>21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>
                <a:solidFill>
                  <a:schemeClr val="hlink"/>
                </a:solidFill>
              </a:rPr>
              <a:t>octubre</a:t>
            </a:r>
            <a:r>
              <a:rPr lang="en-US" altLang="en-US" sz="3600" dirty="0">
                <a:solidFill>
                  <a:schemeClr val="hlink"/>
                </a:solidFill>
              </a:rPr>
              <a:t> 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2015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47800"/>
            <a:ext cx="8991600" cy="4876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12: </a:t>
            </a:r>
            <a:r>
              <a:rPr lang="es-ES_tradnl" altLang="en-US" dirty="0"/>
              <a:t>En la clase,</a:t>
            </a:r>
            <a:r>
              <a:rPr lang="es-ES_tradnl" altLang="en-US" dirty="0">
                <a:solidFill>
                  <a:srgbClr val="FF0000"/>
                </a:solidFill>
              </a:rPr>
              <a:t> </a:t>
            </a:r>
            <a:r>
              <a:rPr lang="es-ES_tradnl" altLang="en-US" dirty="0"/>
              <a:t>¿Quién es perezoso/a</a:t>
            </a:r>
            <a:r>
              <a:rPr lang="es-ES_tradnl" altLang="en-US" dirty="0" smtClean="0"/>
              <a:t>?</a:t>
            </a:r>
          </a:p>
          <a:p>
            <a:pPr>
              <a:buNone/>
            </a:pPr>
            <a:r>
              <a:rPr lang="es-ES_tradnl" altLang="en-US" i="1" dirty="0">
                <a:solidFill>
                  <a:srgbClr val="00B050"/>
                </a:solidFill>
              </a:rPr>
              <a:t>L.O.: To </a:t>
            </a:r>
            <a:r>
              <a:rPr lang="es-ES_tradnl" altLang="en-US" i="1" dirty="0" err="1">
                <a:solidFill>
                  <a:srgbClr val="00B050"/>
                </a:solidFill>
              </a:rPr>
              <a:t>practice</a:t>
            </a:r>
            <a:r>
              <a:rPr lang="es-ES_tradnl" altLang="en-US" i="1" dirty="0">
                <a:solidFill>
                  <a:srgbClr val="00B050"/>
                </a:solidFill>
              </a:rPr>
              <a:t> use of </a:t>
            </a:r>
            <a:r>
              <a:rPr lang="es-ES_tradnl" altLang="en-US" i="1" dirty="0" err="1">
                <a:solidFill>
                  <a:srgbClr val="00B050"/>
                </a:solidFill>
              </a:rPr>
              <a:t>adjectives</a:t>
            </a:r>
            <a:endParaRPr lang="es-ES_tradnl" altLang="en-US" i="1" dirty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Inicial: </a:t>
            </a:r>
          </a:p>
          <a:p>
            <a:r>
              <a:rPr lang="es-ES_tradnl" altLang="en-US" dirty="0"/>
              <a:t>In 4 </a:t>
            </a:r>
            <a:r>
              <a:rPr lang="es-ES_tradnl" altLang="en-US" dirty="0" err="1"/>
              <a:t>sentences</a:t>
            </a:r>
            <a:r>
              <a:rPr lang="es-ES_tradnl" altLang="en-US" dirty="0"/>
              <a:t>, describe </a:t>
            </a:r>
            <a:r>
              <a:rPr lang="es-ES_tradnl" altLang="en-US" dirty="0" err="1"/>
              <a:t>one</a:t>
            </a:r>
            <a:r>
              <a:rPr lang="es-ES_tradnl" altLang="en-US" dirty="0"/>
              <a:t> of </a:t>
            </a:r>
            <a:r>
              <a:rPr lang="es-ES_tradnl" altLang="en-US" dirty="0" err="1"/>
              <a:t>your</a:t>
            </a:r>
            <a:r>
              <a:rPr lang="es-ES_tradnl" altLang="en-US" dirty="0"/>
              <a:t> </a:t>
            </a:r>
            <a:r>
              <a:rPr lang="es-ES_tradnl" altLang="en-US" dirty="0" err="1"/>
              <a:t>friends</a:t>
            </a:r>
            <a:r>
              <a:rPr lang="es-ES_tradnl" altLang="en-US" dirty="0"/>
              <a:t>. </a:t>
            </a:r>
            <a:r>
              <a:rPr lang="es-ES_tradnl" altLang="en-US" dirty="0" err="1"/>
              <a:t>Follow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model</a:t>
            </a:r>
            <a:r>
              <a:rPr lang="es-ES_tradnl" altLang="en-US" dirty="0"/>
              <a:t>:</a:t>
            </a:r>
          </a:p>
          <a:p>
            <a:pPr>
              <a:buFontTx/>
              <a:buNone/>
            </a:pPr>
            <a:r>
              <a:rPr lang="es-ES_tradnl" altLang="en-US" i="1" dirty="0"/>
              <a:t>		</a:t>
            </a:r>
            <a:r>
              <a:rPr lang="es-ES_tradnl" altLang="en-US" b="1" i="1" dirty="0">
                <a:solidFill>
                  <a:srgbClr val="0000FF"/>
                </a:solidFill>
              </a:rPr>
              <a:t>Mi amiga es </a:t>
            </a:r>
            <a:r>
              <a:rPr lang="es-ES_tradnl" altLang="en-US" b="1" i="1" dirty="0" err="1" smtClean="0">
                <a:solidFill>
                  <a:srgbClr val="0000FF"/>
                </a:solidFill>
              </a:rPr>
              <a:t>Lisjane</a:t>
            </a:r>
            <a:r>
              <a:rPr lang="es-ES_tradnl" altLang="en-US" b="1" i="1" dirty="0" smtClean="0">
                <a:solidFill>
                  <a:srgbClr val="0000FF"/>
                </a:solidFill>
              </a:rPr>
              <a:t>. </a:t>
            </a:r>
            <a:r>
              <a:rPr lang="es-ES_tradnl" altLang="en-US" b="1" i="1" dirty="0" err="1" smtClean="0">
                <a:solidFill>
                  <a:srgbClr val="0000FF"/>
                </a:solidFill>
              </a:rPr>
              <a:t>Lisjane</a:t>
            </a:r>
            <a:r>
              <a:rPr lang="es-ES_tradnl" altLang="en-US" b="1" i="1" dirty="0" smtClean="0">
                <a:solidFill>
                  <a:srgbClr val="0000FF"/>
                </a:solidFill>
              </a:rPr>
              <a:t> </a:t>
            </a:r>
            <a:r>
              <a:rPr lang="es-ES_tradnl" altLang="en-US" b="1" i="1" dirty="0">
                <a:solidFill>
                  <a:srgbClr val="0000FF"/>
                </a:solidFill>
              </a:rPr>
              <a:t>es simpática. Es morena y baja. </a:t>
            </a:r>
            <a:r>
              <a:rPr lang="es-ES_tradnl" altLang="en-US" b="1" i="1" dirty="0" err="1" smtClean="0">
                <a:solidFill>
                  <a:srgbClr val="0000FF"/>
                </a:solidFill>
              </a:rPr>
              <a:t>Lisjane</a:t>
            </a:r>
            <a:r>
              <a:rPr lang="es-ES_tradnl" altLang="en-US" b="1" i="1" dirty="0" smtClean="0">
                <a:solidFill>
                  <a:srgbClr val="0000FF"/>
                </a:solidFill>
              </a:rPr>
              <a:t> </a:t>
            </a:r>
            <a:r>
              <a:rPr lang="es-ES_tradnl" altLang="en-US" b="1" i="1" dirty="0">
                <a:solidFill>
                  <a:srgbClr val="0000FF"/>
                </a:solidFill>
              </a:rPr>
              <a:t>es bonita y cómica.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Escucha</a:t>
            </a:r>
            <a:r>
              <a:rPr lang="en-US" dirty="0" smtClean="0"/>
              <a:t> </a:t>
            </a:r>
            <a:r>
              <a:rPr lang="en-US" i="1" dirty="0" smtClean="0"/>
              <a:t>(listen)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24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0" y="5638800"/>
            <a:ext cx="9144000" cy="1143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    1.___   2.___   3.___   4.___   5.___   6.___</a:t>
            </a:r>
            <a:endParaRPr lang="en-US" kern="0" dirty="0">
              <a:solidFill>
                <a:srgbClr val="FF0000"/>
              </a:solidFill>
            </a:endParaRPr>
          </a:p>
        </p:txBody>
      </p:sp>
      <p:pic>
        <p:nvPicPr>
          <p:cNvPr id="7" name="Picture 2" descr="C:\Users\Faculty\Documents\images\ASD 1 ex1 p2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2" b="20932"/>
          <a:stretch/>
        </p:blipFill>
        <p:spPr bwMode="auto">
          <a:xfrm>
            <a:off x="0" y="1828800"/>
            <a:ext cx="9144000" cy="386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91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</a:rPr>
              <a:t>¿¿¿Question Words ???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438" y="937418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/>
              <a:t>¿Qué..?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¿Cuál..?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¿Cuáles...?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¿Quién..?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¿Quiénes..?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¿Cómo..?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¿De dónde..?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¿De qué</a:t>
            </a:r>
            <a:r>
              <a:rPr lang="es-ES_tradnl" altLang="en-US" dirty="0" smtClean="0"/>
              <a:t>..?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¿Cuántos/as…? </a:t>
            </a:r>
            <a:endParaRPr lang="es-ES_tradnl" altLang="en-US" dirty="0"/>
          </a:p>
          <a:p>
            <a:pPr>
              <a:lnSpc>
                <a:spcPct val="90000"/>
              </a:lnSpc>
            </a:pPr>
            <a:endParaRPr lang="es-ES_tradnl" altLang="en-US" dirty="0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327940" y="914400"/>
            <a:ext cx="1493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What..?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808573" y="1754832"/>
            <a:ext cx="16690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Which</a:t>
            </a: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074859" y="2735826"/>
            <a:ext cx="1362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Who..?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2667000" y="3581400"/>
            <a:ext cx="1354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How..?</a:t>
            </a:r>
            <a:endParaRPr lang="en-US" altLang="en-US" sz="2400" b="1" u="sng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3152851" y="4191000"/>
            <a:ext cx="264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From where..?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2781022" y="4724400"/>
            <a:ext cx="1939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Of what..?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679967" y="5257800"/>
            <a:ext cx="35798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How much/many..?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TEXTBOOK:</a:t>
            </a:r>
          </a:p>
          <a:p>
            <a:pPr lvl="1"/>
            <a:r>
              <a:rPr lang="en-US" dirty="0"/>
              <a:t>COPIA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3</a:t>
            </a:r>
            <a:r>
              <a:rPr lang="en-US" dirty="0"/>
              <a:t> p. 24 (1-5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/>
              <a:t>la </a:t>
            </a:r>
            <a:r>
              <a:rPr lang="en-US" dirty="0" err="1"/>
              <a:t>hoja</a:t>
            </a:r>
            <a:r>
              <a:rPr lang="en-US" dirty="0"/>
              <a:t> </a:t>
            </a:r>
            <a:r>
              <a:rPr lang="en-US" u="sng" dirty="0"/>
              <a:t>¿</a:t>
            </a:r>
            <a:r>
              <a:rPr lang="en-US" u="sng" dirty="0" err="1"/>
              <a:t>Cómo</a:t>
            </a:r>
            <a:r>
              <a:rPr lang="en-US" u="sng" dirty="0"/>
              <a:t> es </a:t>
            </a:r>
            <a:r>
              <a:rPr lang="en-US" u="sng" dirty="0" err="1"/>
              <a:t>él</a:t>
            </a:r>
            <a:r>
              <a:rPr lang="en-US" u="sng" dirty="0"/>
              <a:t>? / ¿</a:t>
            </a:r>
            <a:r>
              <a:rPr lang="en-US" u="sng" dirty="0" err="1"/>
              <a:t>Cómo</a:t>
            </a:r>
            <a:r>
              <a:rPr lang="en-US" u="sng" dirty="0"/>
              <a:t> es </a:t>
            </a:r>
            <a:r>
              <a:rPr lang="en-US" u="sng" dirty="0" err="1"/>
              <a:t>ella</a:t>
            </a:r>
            <a:r>
              <a:rPr lang="en-US" u="sng" dirty="0"/>
              <a:t>?</a:t>
            </a:r>
          </a:p>
          <a:p>
            <a:r>
              <a:rPr lang="en-US" dirty="0"/>
              <a:t>STUDY the vocabulary words on p. 22-23 of the TEXTBOOK.</a:t>
            </a:r>
          </a:p>
          <a:p>
            <a:pPr marL="0" lvl="2" indent="0" algn="ctr">
              <a:buNone/>
            </a:pPr>
            <a:r>
              <a:rPr lang="en-US" altLang="en-US" b="1" u="sng" dirty="0">
                <a:solidFill>
                  <a:srgbClr val="00B050"/>
                </a:solidFill>
              </a:rPr>
              <a:t>VOCABULARY QUIZ 1 on FRIDAY</a:t>
            </a:r>
            <a:r>
              <a:rPr lang="en-US" altLang="en-US" b="1" u="sng" dirty="0" smtClean="0">
                <a:solidFill>
                  <a:srgbClr val="00B050"/>
                </a:solidFill>
              </a:rPr>
              <a:t>!!!!</a:t>
            </a:r>
            <a:endParaRPr lang="en-US" altLang="en-US" b="1" u="sng" dirty="0">
              <a:solidFill>
                <a:srgbClr val="00B05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9600" y="2667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Tarea # 12A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01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oral parts, Ex. 1 p. 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comico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alta.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É</a:t>
            </a:r>
            <a:r>
              <a:rPr lang="en-US" dirty="0" err="1" smtClean="0"/>
              <a:t>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pelirrojo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seria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É</a:t>
            </a:r>
            <a:r>
              <a:rPr lang="en-US" dirty="0" err="1" smtClean="0"/>
              <a:t>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rubio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baja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606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13209</TotalTime>
  <Words>200</Words>
  <Application>Microsoft Office PowerPoint</Application>
  <PresentationFormat>On-screen Show (4:3)</PresentationFormat>
  <Paragraphs>44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   Clase 601 La fecha es el 21 de octubre del 2015</vt:lpstr>
      <vt:lpstr>Practica</vt:lpstr>
      <vt:lpstr>¿¿¿Question Words ???</vt:lpstr>
      <vt:lpstr>Practica</vt:lpstr>
      <vt:lpstr>Teacher oral parts, Ex. 1 p. 24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Clase 9N La fecha es el 27 de octubre del 2011</dc:title>
  <dc:creator>Helen Zumaeta</dc:creator>
  <cp:lastModifiedBy>Helen Zumaeta</cp:lastModifiedBy>
  <cp:revision>59</cp:revision>
  <cp:lastPrinted>2014-10-08T16:23:13Z</cp:lastPrinted>
  <dcterms:created xsi:type="dcterms:W3CDTF">2011-10-27T02:29:36Z</dcterms:created>
  <dcterms:modified xsi:type="dcterms:W3CDTF">2015-10-23T19:57:01Z</dcterms:modified>
</cp:coreProperties>
</file>